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58" r:id="rId4"/>
    <p:sldId id="259" r:id="rId5"/>
    <p:sldId id="283" r:id="rId6"/>
    <p:sldId id="284" r:id="rId7"/>
    <p:sldId id="288" r:id="rId8"/>
    <p:sldId id="289" r:id="rId9"/>
    <p:sldId id="260" r:id="rId10"/>
    <p:sldId id="261" r:id="rId11"/>
    <p:sldId id="262" r:id="rId12"/>
    <p:sldId id="263" r:id="rId13"/>
    <p:sldId id="287" r:id="rId14"/>
    <p:sldId id="290" r:id="rId15"/>
    <p:sldId id="291" r:id="rId16"/>
    <p:sldId id="292" r:id="rId17"/>
    <p:sldId id="265" r:id="rId18"/>
    <p:sldId id="266" r:id="rId19"/>
    <p:sldId id="267" r:id="rId20"/>
    <p:sldId id="282" r:id="rId21"/>
    <p:sldId id="272" r:id="rId22"/>
    <p:sldId id="273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94660"/>
  </p:normalViewPr>
  <p:slideViewPr>
    <p:cSldViewPr>
      <p:cViewPr>
        <p:scale>
          <a:sx n="89" d="100"/>
          <a:sy n="89" d="100"/>
        </p:scale>
        <p:origin x="-810" y="10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980728"/>
            <a:ext cx="7175351" cy="3024335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Дистанционный </a:t>
            </a:r>
            <a:r>
              <a:rPr lang="ru-RU" sz="2400" b="1" dirty="0" smtClean="0">
                <a:solidFill>
                  <a:srgbClr val="C00000"/>
                </a:solidFill>
              </a:rPr>
              <a:t>план обучения </a:t>
            </a:r>
            <a:r>
              <a:rPr lang="ru-RU" sz="2400" b="1" dirty="0" smtClean="0">
                <a:solidFill>
                  <a:srgbClr val="C00000"/>
                </a:solidFill>
              </a:rPr>
              <a:t>МБДОУ детский сад </a:t>
            </a:r>
            <a:r>
              <a:rPr lang="ru-RU" sz="2400" b="1" dirty="0" smtClean="0">
                <a:solidFill>
                  <a:srgbClr val="C00000"/>
                </a:solidFill>
              </a:rPr>
              <a:t>«</a:t>
            </a:r>
            <a:r>
              <a:rPr lang="ru-RU" sz="2400" b="1" dirty="0" err="1" smtClean="0">
                <a:solidFill>
                  <a:srgbClr val="C00000"/>
                </a:solidFill>
              </a:rPr>
              <a:t>Сайзанак</a:t>
            </a:r>
            <a:r>
              <a:rPr lang="ru-RU" sz="2400" b="1" dirty="0" smtClean="0">
                <a:solidFill>
                  <a:srgbClr val="C00000"/>
                </a:solidFill>
              </a:rPr>
              <a:t>»</a:t>
            </a: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 с. </a:t>
            </a:r>
            <a:r>
              <a:rPr lang="ru-RU" sz="2400" b="1" dirty="0" smtClean="0">
                <a:solidFill>
                  <a:srgbClr val="C00000"/>
                </a:solidFill>
              </a:rPr>
              <a:t>Кара-Холь                          </a:t>
            </a: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 Старшая группа </a:t>
            </a:r>
            <a:r>
              <a:rPr lang="ru-RU" sz="2400" b="1" dirty="0" smtClean="0">
                <a:solidFill>
                  <a:srgbClr val="C00000"/>
                </a:solidFill>
              </a:rPr>
              <a:t>«Ромашка»</a:t>
            </a: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7" y="4437112"/>
            <a:ext cx="5904656" cy="1800199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rgbClr val="002060"/>
                </a:solidFill>
                <a:cs typeface="Adobe Arabic" panose="02040503050201020203" pitchFamily="18" charset="-78"/>
              </a:rPr>
              <a:t>Воспитатели: </a:t>
            </a:r>
            <a:r>
              <a:rPr lang="ru-RU" dirty="0" err="1" smtClean="0">
                <a:solidFill>
                  <a:srgbClr val="002060"/>
                </a:solidFill>
                <a:cs typeface="Adobe Arabic" panose="02040503050201020203" pitchFamily="18" charset="-78"/>
              </a:rPr>
              <a:t>Хертек</a:t>
            </a:r>
            <a:r>
              <a:rPr lang="ru-RU" dirty="0" smtClean="0">
                <a:solidFill>
                  <a:srgbClr val="002060"/>
                </a:solidFill>
                <a:cs typeface="Adobe Arabic" panose="02040503050201020203" pitchFamily="18" charset="-78"/>
              </a:rPr>
              <a:t> Ч. А</a:t>
            </a:r>
            <a:endParaRPr lang="ru-RU" dirty="0" smtClean="0">
              <a:solidFill>
                <a:srgbClr val="002060"/>
              </a:solidFill>
              <a:cs typeface="Adobe Arabic" panose="02040503050201020203" pitchFamily="18" charset="-78"/>
            </a:endParaRPr>
          </a:p>
          <a:p>
            <a:pPr algn="r"/>
            <a:r>
              <a:rPr lang="ru-RU" dirty="0" err="1" smtClean="0">
                <a:solidFill>
                  <a:srgbClr val="002060"/>
                </a:solidFill>
                <a:cs typeface="Adobe Arabic" panose="02040503050201020203" pitchFamily="18" charset="-78"/>
              </a:rPr>
              <a:t>Кужугет</a:t>
            </a:r>
            <a:r>
              <a:rPr lang="ru-RU" dirty="0" smtClean="0">
                <a:solidFill>
                  <a:srgbClr val="002060"/>
                </a:solidFill>
                <a:cs typeface="Adobe Arabic" panose="02040503050201020203" pitchFamily="18" charset="-78"/>
              </a:rPr>
              <a:t> М. В.</a:t>
            </a:r>
            <a:endParaRPr lang="ru-RU" dirty="0" smtClean="0">
              <a:solidFill>
                <a:srgbClr val="002060"/>
              </a:solidFill>
              <a:cs typeface="Adobe Arabic" panose="02040503050201020203" pitchFamily="18" charset="-78"/>
            </a:endParaRPr>
          </a:p>
          <a:p>
            <a:pPr algn="r"/>
            <a:endParaRPr lang="ru-RU" dirty="0">
              <a:solidFill>
                <a:srgbClr val="002060"/>
              </a:solidFill>
              <a:cs typeface="Adobe Arabic" panose="02040503050201020203" pitchFamily="18" charset="-78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cs typeface="Adobe Arabic" panose="02040503050201020203" pitchFamily="18" charset="-78"/>
              </a:rPr>
              <a:t>2020г</a:t>
            </a: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71362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915337"/>
            <a:ext cx="8136904" cy="53219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26000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731520"/>
            <a:ext cx="7344816" cy="4641696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Художественно-эстетическое развитие. Лепка.</a:t>
            </a:r>
            <a:endParaRPr lang="ru-RU" sz="2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47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Тема: «Семейное дерево».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>
              <a:buClr>
                <a:srgbClr val="F14124">
                  <a:lumMod val="75000"/>
                </a:srgbClr>
              </a:buClr>
            </a:pPr>
            <a:endParaRPr lang="ru-RU" sz="2600" dirty="0">
              <a:solidFill>
                <a:srgbClr val="B4DCFA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Цель: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продолжать учить детей работать с пластилином, передавать форму, строение, характерные части дерева.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40618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5" y="1700809"/>
            <a:ext cx="5616624" cy="4234324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Изучение комбинированного способа лепки</a:t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Конструктивный - лепка предмета из отдельных частей.</a:t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Пластический - детали предмета вытягиваются из целого куска.</a:t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Комбинированный - сочетание в одном изделии разных способов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лепки.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положим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его на ладошки, зажмем другой ладошкой и раскатываем круговыми движениями. Затем сделаем глазки из двух маленьких кусочков пластилина (белый и черный) и ротик (красная колбаска).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как сделать генеалогическое дерево своими руками на компьютере - Praka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771" y="1698240"/>
            <a:ext cx="2493150" cy="332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55596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Тема: «Звук [O], буква О».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76865" y="1928803"/>
            <a:ext cx="6798736" cy="4006330"/>
          </a:xfrm>
        </p:spPr>
        <p:txBody>
          <a:bodyPr/>
          <a:lstStyle/>
          <a:p>
            <a:r>
              <a:rPr lang="ru-RU" b="1" dirty="0" smtClean="0"/>
              <a:t>Цель:  </a:t>
            </a:r>
            <a:r>
              <a:rPr lang="ru-RU" dirty="0" smtClean="0"/>
              <a:t>познакомить детей с гласным звуком [О] и буквой О.</a:t>
            </a:r>
            <a:endParaRPr lang="ru-RU" dirty="0"/>
          </a:p>
        </p:txBody>
      </p:sp>
      <p:pic>
        <p:nvPicPr>
          <p:cNvPr id="48130" name="Picture 2" descr="https://myslide.ru/documents_3/2cea871e1f333ab7a21cd2c9d946e9d9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571744"/>
            <a:ext cx="5048285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 descr="http://tovarishch-proletariy.ru/wp-content/uploads/2018/05/82849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8286808" cy="59167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0"/>
            <a:ext cx="6798734" cy="1303867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Занятие по рисованию «Осенний ковер».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142984"/>
            <a:ext cx="8358246" cy="6072230"/>
          </a:xfrm>
        </p:spPr>
        <p:txBody>
          <a:bodyPr>
            <a:normAutofit fontScale="25000" lnSpcReduction="20000"/>
          </a:bodyPr>
          <a:lstStyle/>
          <a:p>
            <a:r>
              <a:rPr lang="ru-RU" sz="5500" b="1" dirty="0" smtClean="0"/>
              <a:t>Цель:</a:t>
            </a:r>
            <a:endParaRPr lang="ru-RU" sz="5500" dirty="0" smtClean="0"/>
          </a:p>
          <a:p>
            <a:r>
              <a:rPr lang="ru-RU" sz="5500" dirty="0" smtClean="0"/>
              <a:t> Закрепить признаки изменений в природе осенью.</a:t>
            </a:r>
          </a:p>
          <a:p>
            <a:r>
              <a:rPr lang="ru-RU" sz="5500" b="1" dirty="0" smtClean="0"/>
              <a:t>Задачи психолого-педагогической работы с детьми:</a:t>
            </a:r>
            <a:endParaRPr lang="ru-RU" sz="5500" dirty="0" smtClean="0"/>
          </a:p>
          <a:p>
            <a:r>
              <a:rPr lang="ru-RU" sz="5500" b="1" dirty="0" smtClean="0"/>
              <a:t>Образовательный аспект:</a:t>
            </a:r>
            <a:endParaRPr lang="ru-RU" sz="5500" dirty="0" smtClean="0"/>
          </a:p>
          <a:p>
            <a:r>
              <a:rPr lang="ru-RU" sz="5500" dirty="0" smtClean="0"/>
              <a:t>Закрепить знания детей о времени года «Осень» и ее признаках.</a:t>
            </a:r>
          </a:p>
          <a:p>
            <a:r>
              <a:rPr lang="ru-RU" sz="5500" dirty="0" smtClean="0"/>
              <a:t>Закрепить умение отвечать на вопросы воспитателя</a:t>
            </a:r>
          </a:p>
          <a:p>
            <a:r>
              <a:rPr lang="ru-RU" sz="5500" dirty="0" smtClean="0"/>
              <a:t>Учить называть основные черты героев сказки, находить отличия.</a:t>
            </a:r>
          </a:p>
          <a:p>
            <a:r>
              <a:rPr lang="ru-RU" sz="5500" dirty="0" smtClean="0"/>
              <a:t>Продолжить учить детей, использовать нетрадиционную технику рисования (отпечаток).</a:t>
            </a:r>
          </a:p>
          <a:p>
            <a:r>
              <a:rPr lang="ru-RU" sz="5500" dirty="0" smtClean="0"/>
              <a:t>Закреплять знания о ряде чисел.</a:t>
            </a:r>
          </a:p>
          <a:p>
            <a:r>
              <a:rPr lang="ru-RU" sz="5500" b="1" dirty="0" smtClean="0"/>
              <a:t>Развивающие:</a:t>
            </a:r>
            <a:endParaRPr lang="ru-RU" sz="5500" dirty="0" smtClean="0"/>
          </a:p>
          <a:p>
            <a:r>
              <a:rPr lang="ru-RU" sz="5500" dirty="0" smtClean="0"/>
              <a:t>Активизировать словарь детей по данной теме.</a:t>
            </a:r>
          </a:p>
          <a:p>
            <a:r>
              <a:rPr lang="ru-RU" sz="5500" dirty="0" smtClean="0"/>
              <a:t>Развивать внимание, речь детей</a:t>
            </a:r>
          </a:p>
          <a:p>
            <a:r>
              <a:rPr lang="ru-RU" sz="5500" dirty="0" smtClean="0"/>
              <a:t>Развивать мелкую моторику рук и координацию движений.</a:t>
            </a:r>
          </a:p>
          <a:p>
            <a:r>
              <a:rPr lang="ru-RU" sz="5500" dirty="0" smtClean="0"/>
              <a:t>Развивать интерес к коллективным работам.</a:t>
            </a:r>
          </a:p>
          <a:p>
            <a:r>
              <a:rPr lang="ru-RU" sz="5500" b="1" dirty="0" smtClean="0"/>
              <a:t>Воспитательные:</a:t>
            </a:r>
            <a:endParaRPr lang="ru-RU" sz="5500" dirty="0" smtClean="0"/>
          </a:p>
          <a:p>
            <a:r>
              <a:rPr lang="ru-RU" sz="5500" dirty="0" smtClean="0"/>
              <a:t>Воспитывать отзывчивость, доброжелательность, познавательный интерес, любовь к природе, аккуратность.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6" name="Picture 2" descr="http://900igr.net/up/datas/90345/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731520"/>
            <a:ext cx="7344816" cy="5289768"/>
          </a:xfrm>
        </p:spPr>
        <p:txBody>
          <a:bodyPr>
            <a:normAutofit fontScale="92500" lnSpcReduction="10000"/>
          </a:bodyPr>
          <a:lstStyle/>
          <a:p>
            <a:pPr lvl="0" algn="ctr">
              <a:buClr>
                <a:srgbClr val="F14124">
                  <a:lumMod val="75000"/>
                </a:srgbClr>
              </a:buClr>
            </a:pPr>
            <a:r>
              <a:rPr lang="ru-RU" sz="2000" b="1" dirty="0">
                <a:solidFill>
                  <a:srgbClr val="B4DCFA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Дистанционное обучение </a:t>
            </a:r>
            <a:r>
              <a:rPr lang="ru-RU" sz="2000" b="1" dirty="0" smtClean="0">
                <a:solidFill>
                  <a:srgbClr val="B4DCF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по Речевое развитие (Чтение художественной литературы)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Заучивание стихотворения К. Идрисова «Мой край».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buClr>
                <a:srgbClr val="F14124">
                  <a:lumMod val="75000"/>
                </a:srgbClr>
              </a:buClr>
            </a:pPr>
            <a:endParaRPr lang="ru-RU" sz="2000" b="1" dirty="0" smtClean="0">
              <a:solidFill>
                <a:srgbClr val="B4DCFA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познакомить детей со стихотворением К. Идрисова «Мой край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Образовательная: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познакомить детей с автором стихотворения К. Идрисовым, уточнение и закрепление у детей представлений о Родине, о родном крае, помочь понять содержание стихотворения и запомнить его, отрабатывать интонационную выразительность стихотворения, продолжать заучивание стихотворения по цветным картинкам.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Развивающая: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развивать память, внимание, активизировать словарь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Воспитательная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 Воспитывать любовь к родному краю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5170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8892" y="4160971"/>
            <a:ext cx="6798734" cy="130386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Презентация. Развитие речи “Поездка в Астану”. Предшкола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1" y="777071"/>
            <a:ext cx="6858000" cy="5143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18995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731520"/>
            <a:ext cx="7776864" cy="5793824"/>
          </a:xfrm>
        </p:spPr>
        <p:txBody>
          <a:bodyPr>
            <a:normAutofit fontScale="70000" lnSpcReduction="20000"/>
          </a:bodyPr>
          <a:lstStyle/>
          <a:p>
            <a:pPr lvl="0" algn="ctr">
              <a:buClr>
                <a:srgbClr val="F14124">
                  <a:lumMod val="75000"/>
                </a:srgbClr>
              </a:buClr>
            </a:pPr>
            <a:r>
              <a:rPr lang="ru-RU" sz="2400" b="1" dirty="0">
                <a:solidFill>
                  <a:srgbClr val="B4DCF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Дистанционное обучение </a:t>
            </a:r>
            <a:r>
              <a:rPr lang="ru-RU" sz="2400" b="1" dirty="0" smtClean="0">
                <a:solidFill>
                  <a:srgbClr val="B4DCF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по Художественно-эстетическое развитие (ИЗО)</a:t>
            </a:r>
            <a:endParaRPr lang="ru-RU" sz="2400" b="1" dirty="0">
              <a:solidFill>
                <a:srgbClr val="B4DCFA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Тема: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«Моя семья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endParaRPr lang="ru-RU" sz="2400" b="1" dirty="0">
              <a:solidFill>
                <a:srgbClr val="B4DCFA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 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любви к семье и побуждение интереса к рисованию.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достижения поставленной цели необходимо выполнить следующие 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Образовательные</a:t>
            </a: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вместе с детьми определить понятия "семья", "родня", "родственники";</a:t>
            </a: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побудить у детей интерес к 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рисованию.</a:t>
            </a: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Развивающие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 развивать творческое воображение, мышление;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сформировать у ребенка представление о семье, людях, живущих с ним; 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активизировать словарный запас детей прилагательными, характеризующими семью и обозначающими     настроение человека;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Воспитательные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воспитать у ребенка чувства любви, заботы и уважения по отношению к родным;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научить детей правильно называть членов своей семьи;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-учить рисовать фигуру человека (форму и соотношение частей).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70968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861048"/>
            <a:ext cx="7838257" cy="2736304"/>
          </a:xfrm>
        </p:spPr>
        <p:txBody>
          <a:bodyPr>
            <a:normAutofit fontScale="90000"/>
          </a:bodyPr>
          <a:lstStyle/>
          <a:p>
            <a:pPr marL="45720" lvl="0" indent="0" algn="l">
              <a:spcBef>
                <a:spcPct val="20000"/>
              </a:spcBef>
              <a:spcAft>
                <a:spcPts val="300"/>
              </a:spcAft>
              <a:buNone/>
            </a:pPr>
            <a:r>
              <a:rPr lang="ru-RU" sz="3200" dirty="0">
                <a:solidFill>
                  <a:prstClr val="black"/>
                </a:solidFill>
                <a:effectLst/>
                <a:ea typeface="+mn-ea"/>
                <a:cs typeface="+mn-cs"/>
              </a:rPr>
              <a:t>Цель: Создать благоприятные условия для адаптации, знакомство с группой «Фиалки», знакомство с детским садом</a:t>
            </a:r>
            <a:br>
              <a:rPr lang="ru-RU" sz="3200" dirty="0">
                <a:solidFill>
                  <a:prstClr val="black"/>
                </a:solidFill>
                <a:effectLst/>
                <a:ea typeface="+mn-ea"/>
                <a:cs typeface="+mn-cs"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731520"/>
            <a:ext cx="7416824" cy="2985512"/>
          </a:xfrm>
        </p:spPr>
        <p:txBody>
          <a:bodyPr>
            <a:normAutofit/>
          </a:bodyPr>
          <a:lstStyle/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marL="4572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Материалы по дистанционному обучению.</a:t>
            </a:r>
          </a:p>
          <a:p>
            <a:pPr marL="45720" indent="0" algn="ctr">
              <a:buNone/>
            </a:pPr>
            <a:r>
              <a:rPr lang="ru-RU" sz="3200" b="1" dirty="0" smtClean="0">
                <a:solidFill>
                  <a:prstClr val="black"/>
                </a:solidFill>
              </a:rPr>
              <a:t>Тема </a:t>
            </a:r>
            <a:r>
              <a:rPr lang="ru-RU" sz="3200" b="1" dirty="0">
                <a:solidFill>
                  <a:prstClr val="black"/>
                </a:solidFill>
              </a:rPr>
              <a:t>недели: </a:t>
            </a:r>
            <a:r>
              <a:rPr lang="ru-RU" sz="3200" b="1" dirty="0" smtClean="0">
                <a:solidFill>
                  <a:schemeClr val="tx1"/>
                </a:solidFill>
              </a:rPr>
              <a:t>«Моя семья»</a:t>
            </a:r>
          </a:p>
        </p:txBody>
      </p:sp>
    </p:spTree>
    <p:extLst>
      <p:ext uri="{BB962C8B-B14F-4D97-AF65-F5344CB8AC3E}">
        <p14:creationId xmlns="" xmlns:p14="http://schemas.microsoft.com/office/powerpoint/2010/main" val="2038703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8244" y="404664"/>
            <a:ext cx="8748464" cy="5976664"/>
          </a:xfrm>
          <a:prstGeom prst="rect">
            <a:avLst/>
          </a:prstGeom>
        </p:spPr>
      </p:pic>
      <p:sp>
        <p:nvSpPr>
          <p:cNvPr id="4" name="AutoShape 2" descr="Занятие по рисованию «Мама, папа, я - отличная семья» Цель: Развитие любви  — презентация на Slide-Share.ru 🎓"/>
          <p:cNvSpPr>
            <a:spLocks noChangeAspect="1" noChangeArrowheads="1"/>
          </p:cNvSpPr>
          <p:nvPr/>
        </p:nvSpPr>
        <p:spPr bwMode="auto">
          <a:xfrm>
            <a:off x="155575" y="-144463"/>
            <a:ext cx="5661676" cy="56616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2297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996952"/>
            <a:ext cx="8136903" cy="2232248"/>
          </a:xfrm>
        </p:spPr>
        <p:txBody>
          <a:bodyPr>
            <a:normAutofit/>
          </a:bodyPr>
          <a:lstStyle/>
          <a:p>
            <a:pPr algn="l"/>
            <a:endParaRPr lang="ru-RU" b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5786" y="332656"/>
            <a:ext cx="7962678" cy="5882426"/>
          </a:xfrm>
        </p:spPr>
        <p:txBody>
          <a:bodyPr>
            <a:normAutofit/>
          </a:bodyPr>
          <a:lstStyle/>
          <a:p>
            <a:pPr marL="45720" lv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ru-RU" sz="3600" b="1" dirty="0">
                <a:solidFill>
                  <a:srgbClr val="FF0000"/>
                </a:solidFill>
              </a:rPr>
              <a:t>Материалы по дистанционному обучению.</a:t>
            </a:r>
          </a:p>
          <a:p>
            <a:pPr marL="45720" lv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ru-RU" sz="3200" b="1" dirty="0">
                <a:solidFill>
                  <a:prstClr val="black"/>
                </a:solidFill>
              </a:rPr>
              <a:t>от </a:t>
            </a:r>
            <a:r>
              <a:rPr lang="ru-RU" sz="3200" b="1" dirty="0" smtClean="0">
                <a:solidFill>
                  <a:prstClr val="black"/>
                </a:solidFill>
              </a:rPr>
              <a:t>28 сентября </a:t>
            </a:r>
            <a:r>
              <a:rPr lang="ru-RU" sz="3200" b="1" dirty="0">
                <a:solidFill>
                  <a:prstClr val="black"/>
                </a:solidFill>
              </a:rPr>
              <a:t>по </a:t>
            </a:r>
            <a:r>
              <a:rPr lang="ru-RU" sz="3200" b="1" dirty="0" smtClean="0">
                <a:solidFill>
                  <a:prstClr val="black"/>
                </a:solidFill>
              </a:rPr>
              <a:t>30 сентября </a:t>
            </a:r>
            <a:endParaRPr lang="ru-RU" sz="3200" b="1" dirty="0">
              <a:solidFill>
                <a:prstClr val="black"/>
              </a:solidFill>
            </a:endParaRPr>
          </a:p>
          <a:p>
            <a:pPr marL="45720" lv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ru-RU" sz="3200" b="1" dirty="0">
                <a:solidFill>
                  <a:prstClr val="black"/>
                </a:solidFill>
              </a:rPr>
              <a:t>Тема недели: </a:t>
            </a:r>
            <a:r>
              <a:rPr lang="ru-RU" sz="3200" b="1" dirty="0" smtClean="0">
                <a:solidFill>
                  <a:prstClr val="black"/>
                </a:solidFill>
              </a:rPr>
              <a:t>«Хозяйство семьи».</a:t>
            </a:r>
            <a:endParaRPr lang="ru-RU" sz="3200" b="1" dirty="0">
              <a:solidFill>
                <a:prstClr val="black"/>
              </a:solidFill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у детей правильное представление о семье, роли матери, отца, дедушки, бабушки, сестры, брата, которые живут вместе, любят друг друга, заботятся друг о друге.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061989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1" y="2780928"/>
            <a:ext cx="7334200" cy="3312368"/>
          </a:xfrm>
        </p:spPr>
        <p:txBody>
          <a:bodyPr>
            <a:normAutofit/>
          </a:bodyPr>
          <a:lstStyle/>
          <a:p>
            <a:pPr marL="228600" lvl="0" indent="-182880" algn="just">
              <a:spcBef>
                <a:spcPct val="20000"/>
              </a:spcBef>
              <a:spcAft>
                <a:spcPts val="300"/>
              </a:spcAft>
            </a:pPr>
            <a:r>
              <a:rPr lang="ru-RU" sz="32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764704"/>
            <a:ext cx="6832848" cy="2088232"/>
          </a:xfrm>
        </p:spPr>
        <p:txBody>
          <a:bodyPr>
            <a:noAutofit/>
          </a:bodyPr>
          <a:lstStyle/>
          <a:p>
            <a:pPr lvl="0" algn="ctr">
              <a:buClr>
                <a:srgbClr val="F14124">
                  <a:lumMod val="75000"/>
                </a:srgbClr>
              </a:buClr>
            </a:pPr>
            <a:r>
              <a:rPr lang="ru-RU" sz="2800" b="1" dirty="0">
                <a:solidFill>
                  <a:srgbClr val="212745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Дистанционное обучение по Формировании целостной картины мира (ФЦКМ)</a:t>
            </a:r>
          </a:p>
          <a:p>
            <a:r>
              <a:rPr lang="ru-RU" sz="3200" u="sng" dirty="0" smtClean="0"/>
              <a:t>Цель</a:t>
            </a:r>
            <a:r>
              <a:rPr lang="ru-RU" sz="3200" dirty="0" smtClean="0"/>
              <a:t>: формирование представлений о </a:t>
            </a:r>
            <a:r>
              <a:rPr lang="ru-RU" sz="3200" b="1" dirty="0" smtClean="0"/>
              <a:t>семейных ценностях</a:t>
            </a:r>
            <a:r>
              <a:rPr lang="ru-RU" sz="3200" dirty="0" smtClean="0"/>
              <a:t>, о взаимоотношениях в семье.</a:t>
            </a:r>
            <a:endParaRPr lang="ru-RU" sz="3200" dirty="0"/>
          </a:p>
        </p:txBody>
      </p:sp>
      <p:pic>
        <p:nvPicPr>
          <p:cNvPr id="4" name="Picture 2" descr="https://ds04.infourok.ru/uploads/ex/0a3e/000af335-e51d1af1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4000504"/>
            <a:ext cx="4318029" cy="2428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866823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76865" y="857233"/>
            <a:ext cx="6798736" cy="50779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Физкультминутка: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/>
              <a:t>Мы с семьёй пошли домой </a:t>
            </a:r>
            <a:r>
              <a:rPr lang="ru-RU" i="1" dirty="0" smtClean="0"/>
              <a:t>(шагают на месте)</a:t>
            </a:r>
            <a:endParaRPr lang="ru-RU" dirty="0" smtClean="0"/>
          </a:p>
          <a:p>
            <a:r>
              <a:rPr lang="ru-RU" dirty="0" smtClean="0"/>
              <a:t>Папа был совсем большой, </a:t>
            </a:r>
            <a:r>
              <a:rPr lang="ru-RU" i="1" dirty="0" smtClean="0"/>
              <a:t>(поднимаются на носочки, тянут руки вверх)</a:t>
            </a:r>
            <a:endParaRPr lang="ru-RU" dirty="0" smtClean="0"/>
          </a:p>
          <a:p>
            <a:r>
              <a:rPr lang="ru-RU" dirty="0" smtClean="0"/>
              <a:t>Мама с ним пониже ростом, </a:t>
            </a:r>
            <a:r>
              <a:rPr lang="ru-RU" i="1" dirty="0" smtClean="0"/>
              <a:t>(опускают руки перед грудью)</a:t>
            </a:r>
            <a:endParaRPr lang="ru-RU" dirty="0" smtClean="0"/>
          </a:p>
          <a:p>
            <a:r>
              <a:rPr lang="ru-RU" dirty="0" smtClean="0"/>
              <a:t>А сынок малютка просто </a:t>
            </a:r>
            <a:r>
              <a:rPr lang="ru-RU" i="1" dirty="0" smtClean="0"/>
              <a:t>(приседают)</a:t>
            </a:r>
            <a:endParaRPr lang="ru-RU" dirty="0" smtClean="0"/>
          </a:p>
          <a:p>
            <a:r>
              <a:rPr lang="ru-RU" dirty="0" smtClean="0"/>
              <a:t>Он с игрушками ходил, </a:t>
            </a:r>
            <a:r>
              <a:rPr lang="ru-RU" i="1" dirty="0" smtClean="0"/>
              <a:t>(делают из ладошек замок и крутят)</a:t>
            </a:r>
            <a:endParaRPr lang="ru-RU" dirty="0" smtClean="0"/>
          </a:p>
          <a:p>
            <a:r>
              <a:rPr lang="ru-RU" dirty="0" smtClean="0"/>
              <a:t>Маме с папой говорил</a:t>
            </a:r>
          </a:p>
          <a:p>
            <a:r>
              <a:rPr lang="ru-RU" dirty="0" smtClean="0"/>
              <a:t>Я люблю вас очень, очень,</a:t>
            </a:r>
          </a:p>
          <a:p>
            <a:r>
              <a:rPr lang="ru-RU" dirty="0" smtClean="0"/>
              <a:t>Самый ласковый сыночек! </a:t>
            </a:r>
            <a:r>
              <a:rPr lang="ru-RU" i="1" dirty="0" smtClean="0"/>
              <a:t>(обнимают соседа справа и слева)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НОД по ФЭМП "Моя семья"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Цель: </a:t>
            </a:r>
            <a:r>
              <a:rPr lang="ru-RU" dirty="0" smtClean="0"/>
              <a:t>закреплять знания детей о семье; знакомить с цифрой 7; закреплять временные понятия «утро», «день», «вечер», «ночь», знания о многоугольнике; закреплять понятия «высокий», «низкий», «средний», «старший», «младший»; развивать элементы логического мышления, внимание.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714356"/>
            <a:ext cx="6798734" cy="1303867"/>
          </a:xfrm>
        </p:spPr>
        <p:txBody>
          <a:bodyPr>
            <a:normAutofit/>
          </a:bodyPr>
          <a:lstStyle/>
          <a:p>
            <a:r>
              <a:rPr lang="ru-RU" sz="3100" b="1" dirty="0" smtClean="0">
                <a:solidFill>
                  <a:srgbClr val="C00000"/>
                </a:solidFill>
              </a:rPr>
              <a:t> Логические концовки «Семья».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76865" y="1571612"/>
            <a:ext cx="6798736" cy="500065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Задание: </a:t>
            </a:r>
            <a:r>
              <a:rPr lang="ru-RU" dirty="0" smtClean="0"/>
              <a:t>подумать и продолжить фразы.</a:t>
            </a:r>
          </a:p>
          <a:p>
            <a:r>
              <a:rPr lang="ru-RU" dirty="0" smtClean="0"/>
              <a:t>-        Если сестра старше брата, то брат...</a:t>
            </a:r>
          </a:p>
          <a:p>
            <a:r>
              <a:rPr lang="ru-RU" dirty="0" smtClean="0"/>
              <a:t>-        Если мама младше папы, то папа...</a:t>
            </a:r>
          </a:p>
          <a:p>
            <a:r>
              <a:rPr lang="ru-RU" dirty="0" smtClean="0"/>
              <a:t>-        Если папа выше брата, то брат...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Игра «Мы — помощники».</a:t>
            </a:r>
          </a:p>
          <a:p>
            <a:r>
              <a:rPr lang="ru-RU" dirty="0" smtClean="0"/>
              <a:t>Задание: представить и изобразить, как помогаем маме стирать белье, бабушке — мотать нитки, дедушке — чинить табуретку (заколачиваем гвозди), папе — колоть дрова.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Тыва </a:t>
            </a:r>
            <a:r>
              <a:rPr lang="ru-RU" b="1" dirty="0" err="1" smtClean="0"/>
              <a:t>дыл</a:t>
            </a:r>
            <a:r>
              <a:rPr lang="ru-RU" b="1" dirty="0" smtClean="0"/>
              <a:t> </a:t>
            </a:r>
            <a:r>
              <a:rPr lang="ru-RU" b="1" dirty="0" err="1" smtClean="0"/>
              <a:t>кичээли</a:t>
            </a:r>
            <a:r>
              <a:rPr lang="ru-RU" b="1" dirty="0" smtClean="0"/>
              <a:t> «</a:t>
            </a:r>
            <a:r>
              <a:rPr lang="ru-RU" b="1" dirty="0" err="1" smtClean="0"/>
              <a:t>Найыралдыг</a:t>
            </a:r>
            <a:r>
              <a:rPr lang="ru-RU" b="1" dirty="0" smtClean="0"/>
              <a:t> </a:t>
            </a:r>
            <a:r>
              <a:rPr lang="ru-RU" b="1" dirty="0" err="1" smtClean="0"/>
              <a:t>ог-буле</a:t>
            </a:r>
            <a:r>
              <a:rPr lang="ru-RU" b="1" dirty="0" smtClean="0"/>
              <a:t>»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C00000"/>
                </a:solidFill>
              </a:rPr>
              <a:t>Сорулгазы:</a:t>
            </a:r>
            <a:r>
              <a:rPr lang="ru-RU" dirty="0" err="1" smtClean="0"/>
              <a:t>Уругларны</a:t>
            </a:r>
            <a:r>
              <a:rPr lang="ru-RU" dirty="0" smtClean="0"/>
              <a:t> </a:t>
            </a:r>
            <a:r>
              <a:rPr lang="ru-RU" dirty="0" err="1" smtClean="0"/>
              <a:t>ог-булезинге</a:t>
            </a:r>
            <a:r>
              <a:rPr lang="ru-RU" dirty="0" smtClean="0"/>
              <a:t> </a:t>
            </a:r>
            <a:r>
              <a:rPr lang="ru-RU" dirty="0" err="1" smtClean="0"/>
              <a:t>ынак</a:t>
            </a:r>
            <a:r>
              <a:rPr lang="ru-RU" dirty="0" smtClean="0"/>
              <a:t> </a:t>
            </a:r>
            <a:r>
              <a:rPr lang="ru-RU" dirty="0" err="1" smtClean="0"/>
              <a:t>болурунга</a:t>
            </a:r>
            <a:r>
              <a:rPr lang="ru-RU" dirty="0" smtClean="0"/>
              <a:t>, </a:t>
            </a:r>
            <a:r>
              <a:rPr lang="ru-RU" dirty="0" err="1" smtClean="0"/>
              <a:t>бот-боттарын</a:t>
            </a:r>
            <a:r>
              <a:rPr lang="ru-RU" dirty="0" smtClean="0"/>
              <a:t>  </a:t>
            </a:r>
            <a:r>
              <a:rPr lang="ru-RU" dirty="0" err="1" smtClean="0"/>
              <a:t>хундулежиринге</a:t>
            </a:r>
            <a:r>
              <a:rPr lang="ru-RU" dirty="0" smtClean="0"/>
              <a:t> </a:t>
            </a:r>
            <a:r>
              <a:rPr lang="ru-RU" dirty="0" err="1" smtClean="0"/>
              <a:t>кижизидер</a:t>
            </a:r>
            <a:r>
              <a:rPr lang="ru-RU" dirty="0" smtClean="0"/>
              <a:t>. </a:t>
            </a:r>
            <a:r>
              <a:rPr lang="ru-RU" dirty="0" err="1" smtClean="0"/>
              <a:t>Ада-иелерни</a:t>
            </a:r>
            <a:r>
              <a:rPr lang="ru-RU" dirty="0" smtClean="0"/>
              <a:t> </a:t>
            </a:r>
            <a:r>
              <a:rPr lang="ru-RU" dirty="0" err="1" smtClean="0"/>
              <a:t>болгаш</a:t>
            </a:r>
            <a:r>
              <a:rPr lang="ru-RU" dirty="0" smtClean="0"/>
              <a:t> </a:t>
            </a:r>
            <a:r>
              <a:rPr lang="ru-RU" dirty="0" err="1" smtClean="0"/>
              <a:t>уругларны</a:t>
            </a:r>
            <a:r>
              <a:rPr lang="ru-RU" dirty="0" smtClean="0"/>
              <a:t>  </a:t>
            </a:r>
            <a:r>
              <a:rPr lang="ru-RU" dirty="0" err="1" smtClean="0"/>
              <a:t>мозу-шынарлыг</a:t>
            </a:r>
            <a:r>
              <a:rPr lang="ru-RU" dirty="0" smtClean="0"/>
              <a:t> </a:t>
            </a:r>
            <a:r>
              <a:rPr lang="ru-RU" dirty="0" err="1" smtClean="0"/>
              <a:t>болурунга</a:t>
            </a:r>
            <a:r>
              <a:rPr lang="ru-RU" dirty="0" smtClean="0"/>
              <a:t> </a:t>
            </a:r>
            <a:r>
              <a:rPr lang="ru-RU" dirty="0" err="1" smtClean="0"/>
              <a:t>кижизидер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57554" y="2714620"/>
            <a:ext cx="51435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	        </a:t>
            </a:r>
            <a:r>
              <a:rPr lang="ru-RU" dirty="0" err="1" smtClean="0"/>
              <a:t>Ажы-толу</a:t>
            </a:r>
            <a:r>
              <a:rPr lang="ru-RU" dirty="0" smtClean="0"/>
              <a:t> </a:t>
            </a:r>
            <a:r>
              <a:rPr lang="ru-RU" dirty="0" err="1" smtClean="0"/>
              <a:t>бистерни</a:t>
            </a:r>
            <a:endParaRPr lang="ru-RU" dirty="0" smtClean="0"/>
          </a:p>
          <a:p>
            <a:r>
              <a:rPr lang="ru-RU" dirty="0" smtClean="0"/>
              <a:t>                                        </a:t>
            </a:r>
            <a:r>
              <a:rPr lang="ru-RU" dirty="0" err="1" smtClean="0"/>
              <a:t>Амыр-дыш</a:t>
            </a:r>
            <a:r>
              <a:rPr lang="ru-RU" dirty="0" smtClean="0"/>
              <a:t> </a:t>
            </a:r>
            <a:r>
              <a:rPr lang="ru-RU" dirty="0" err="1" smtClean="0"/>
              <a:t>чок</a:t>
            </a:r>
            <a:r>
              <a:rPr lang="ru-RU" dirty="0" smtClean="0"/>
              <a:t> </a:t>
            </a:r>
            <a:r>
              <a:rPr lang="ru-RU" dirty="0" err="1" smtClean="0"/>
              <a:t>остурген</a:t>
            </a:r>
            <a:endParaRPr lang="ru-RU" dirty="0" smtClean="0"/>
          </a:p>
          <a:p>
            <a:r>
              <a:rPr lang="ru-RU" dirty="0" smtClean="0"/>
              <a:t>                                        </a:t>
            </a:r>
            <a:r>
              <a:rPr lang="ru-RU" dirty="0" err="1" smtClean="0"/>
              <a:t>Кээргенчиг</a:t>
            </a:r>
            <a:r>
              <a:rPr lang="ru-RU" dirty="0" smtClean="0"/>
              <a:t> </a:t>
            </a:r>
            <a:r>
              <a:rPr lang="ru-RU" dirty="0" err="1" smtClean="0"/>
              <a:t>авам</a:t>
            </a:r>
            <a:r>
              <a:rPr lang="ru-RU" dirty="0" smtClean="0"/>
              <a:t> сени</a:t>
            </a:r>
          </a:p>
          <a:p>
            <a:r>
              <a:rPr lang="ru-RU" dirty="0" smtClean="0"/>
              <a:t>                                        </a:t>
            </a:r>
            <a:r>
              <a:rPr lang="ru-RU" dirty="0" err="1" smtClean="0"/>
              <a:t>Кезээ</a:t>
            </a:r>
            <a:r>
              <a:rPr lang="ru-RU" dirty="0" smtClean="0"/>
              <a:t> </a:t>
            </a:r>
            <a:r>
              <a:rPr lang="ru-RU" dirty="0" err="1" smtClean="0"/>
              <a:t>шагда</a:t>
            </a:r>
            <a:r>
              <a:rPr lang="ru-RU" dirty="0" smtClean="0"/>
              <a:t> </a:t>
            </a:r>
            <a:r>
              <a:rPr lang="ru-RU" dirty="0" err="1" smtClean="0"/>
              <a:t>хундулээр</a:t>
            </a:r>
            <a:r>
              <a:rPr lang="ru-RU" dirty="0" smtClean="0"/>
              <a:t> мен</a:t>
            </a:r>
          </a:p>
          <a:p>
            <a:r>
              <a:rPr lang="ru-RU" dirty="0" smtClean="0"/>
              <a:t>                                        </a:t>
            </a:r>
            <a:r>
              <a:rPr lang="ru-RU" dirty="0" err="1" smtClean="0"/>
              <a:t>Азарганчыг</a:t>
            </a:r>
            <a:r>
              <a:rPr lang="ru-RU" dirty="0" smtClean="0"/>
              <a:t> </a:t>
            </a:r>
            <a:r>
              <a:rPr lang="ru-RU" dirty="0" err="1" smtClean="0"/>
              <a:t>хензиг</a:t>
            </a:r>
            <a:r>
              <a:rPr lang="ru-RU" dirty="0" smtClean="0"/>
              <a:t> </a:t>
            </a:r>
            <a:r>
              <a:rPr lang="ru-RU" dirty="0" err="1" smtClean="0"/>
              <a:t>мени</a:t>
            </a:r>
            <a:endParaRPr lang="ru-RU" dirty="0" smtClean="0"/>
          </a:p>
          <a:p>
            <a:r>
              <a:rPr lang="ru-RU" dirty="0" smtClean="0"/>
              <a:t>                                        </a:t>
            </a:r>
            <a:r>
              <a:rPr lang="ru-RU" dirty="0" err="1" smtClean="0"/>
              <a:t>Авам</a:t>
            </a:r>
            <a:r>
              <a:rPr lang="ru-RU" dirty="0" smtClean="0"/>
              <a:t> </a:t>
            </a:r>
            <a:r>
              <a:rPr lang="ru-RU" dirty="0" err="1" smtClean="0"/>
              <a:t>кужур</a:t>
            </a:r>
            <a:r>
              <a:rPr lang="ru-RU" dirty="0" smtClean="0"/>
              <a:t> </a:t>
            </a:r>
            <a:r>
              <a:rPr lang="ru-RU" dirty="0" err="1" smtClean="0"/>
              <a:t>остуруп</a:t>
            </a:r>
            <a:r>
              <a:rPr lang="ru-RU" dirty="0" smtClean="0"/>
              <a:t> </a:t>
            </a:r>
            <a:r>
              <a:rPr lang="ru-RU" dirty="0" err="1" smtClean="0"/>
              <a:t>каан</a:t>
            </a:r>
            <a:endParaRPr lang="ru-RU" dirty="0" smtClean="0"/>
          </a:p>
          <a:p>
            <a:r>
              <a:rPr lang="ru-RU" dirty="0" smtClean="0"/>
              <a:t>                                        </a:t>
            </a:r>
            <a:r>
              <a:rPr lang="ru-RU" dirty="0" err="1" smtClean="0"/>
              <a:t>Авыралдыг</a:t>
            </a:r>
            <a:r>
              <a:rPr lang="ru-RU" dirty="0" smtClean="0"/>
              <a:t> </a:t>
            </a:r>
            <a:r>
              <a:rPr lang="ru-RU" dirty="0" err="1" smtClean="0"/>
              <a:t>авайым</a:t>
            </a:r>
            <a:r>
              <a:rPr lang="ru-RU" dirty="0" smtClean="0"/>
              <a:t> сен</a:t>
            </a:r>
          </a:p>
          <a:p>
            <a:r>
              <a:rPr lang="ru-RU" dirty="0" smtClean="0"/>
              <a:t>                                        </a:t>
            </a:r>
            <a:r>
              <a:rPr lang="ru-RU" dirty="0" err="1" smtClean="0"/>
              <a:t>ам-даа</a:t>
            </a:r>
            <a:r>
              <a:rPr lang="ru-RU" dirty="0" smtClean="0"/>
              <a:t> </a:t>
            </a:r>
            <a:r>
              <a:rPr lang="ru-RU" dirty="0" err="1" smtClean="0"/>
              <a:t>чус</a:t>
            </a:r>
            <a:r>
              <a:rPr lang="ru-RU" dirty="0" smtClean="0"/>
              <a:t> </a:t>
            </a:r>
            <a:r>
              <a:rPr lang="ru-RU" dirty="0" err="1" smtClean="0"/>
              <a:t>чыл</a:t>
            </a:r>
            <a:r>
              <a:rPr lang="ru-RU" dirty="0" smtClean="0"/>
              <a:t> </a:t>
            </a:r>
            <a:r>
              <a:rPr lang="ru-RU" dirty="0" err="1" smtClean="0"/>
              <a:t>чуртта-ла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6322" name="Picture 2" descr="https://sun9-21.userapi.com/c627119/v627119603/47635/tbfiIPv4RH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4500594" cy="45005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Занятие по лепке Разная посуда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6116" y="2428868"/>
            <a:ext cx="5189551" cy="3444997"/>
          </a:xfrm>
        </p:spPr>
        <p:txBody>
          <a:bodyPr/>
          <a:lstStyle/>
          <a:p>
            <a:r>
              <a:rPr lang="ru-RU" dirty="0" smtClean="0"/>
              <a:t>Цель: совершенствовать умение раскатывать пластилин между ладонями прямыми и круговыми движениями, придавая </a:t>
            </a:r>
            <a:r>
              <a:rPr lang="ru-RU" dirty="0" err="1" smtClean="0"/>
              <a:t>дискообразную</a:t>
            </a:r>
            <a:r>
              <a:rPr lang="ru-RU" dirty="0" smtClean="0"/>
              <a:t> форму, путем сплющивания и вдавливания.</a:t>
            </a:r>
            <a:endParaRPr lang="ru-RU" dirty="0"/>
          </a:p>
        </p:txBody>
      </p:sp>
      <p:pic>
        <p:nvPicPr>
          <p:cNvPr id="61442" name="Picture 2" descr="https://materinstvo.ru/content/article_images/articles_13497/plastilin-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43182"/>
            <a:ext cx="2762223" cy="30003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0418" name="Picture 2" descr="http://900igr.net/up/datas/113202/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</a:rPr>
              <a:t>Дистанционное обучение по Формировании целостной картины мира (ФЦКМ)</a:t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>Тема: «Моя семья».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0100" y="2500306"/>
            <a:ext cx="7029400" cy="394559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самопознание и воспитывать у ребенка уважение к себе; помочь ребенку осознать себя, свои достоинства и недостатки; вызвать желание рассказать о взаимоотношениях между детьми и взрослыми в семье; вызвать желание поделиться своими мыслями, чувствами о своей семье.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5355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928934"/>
            <a:ext cx="6798734" cy="1303867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C00000"/>
                </a:solidFill>
              </a:rPr>
              <a:t>Тема: «Знакомство с многообразием слов, моделированием, нахождение различий в двух похожих рисунках»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dirty="0" smtClean="0"/>
              <a:t>Цели и задачи: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 учить понимать и правильно употреблять термин «слово»;</a:t>
            </a:r>
            <a:br>
              <a:rPr lang="ru-RU" sz="2000" dirty="0" smtClean="0"/>
            </a:br>
            <a:r>
              <a:rPr lang="ru-RU" sz="2000" dirty="0" smtClean="0"/>
              <a:t>- учить моделировать слово в виде прямоугольника;</a:t>
            </a:r>
            <a:br>
              <a:rPr lang="ru-RU" sz="2000" dirty="0" smtClean="0"/>
            </a:br>
            <a:r>
              <a:rPr lang="ru-RU" sz="2000" dirty="0" smtClean="0"/>
              <a:t>- знакомить с разнообразием слов;</a:t>
            </a:r>
            <a:br>
              <a:rPr lang="ru-RU" sz="2000" dirty="0" smtClean="0"/>
            </a:br>
            <a:r>
              <a:rPr lang="ru-RU" sz="2000" dirty="0" smtClean="0"/>
              <a:t>- учить находить различия в двух похожих рисунках;</a:t>
            </a:r>
            <a:br>
              <a:rPr lang="ru-RU" sz="2000" dirty="0" smtClean="0"/>
            </a:br>
            <a:r>
              <a:rPr lang="ru-RU" sz="2000" dirty="0" smtClean="0"/>
              <a:t>- учить воспринимать стихотворение, подбирать слова, подходящие по смыслу; развивать поэтический слух;</a:t>
            </a:r>
            <a:br>
              <a:rPr lang="ru-RU" sz="2000" dirty="0" smtClean="0"/>
            </a:br>
            <a:r>
              <a:rPr lang="ru-RU" sz="2000" dirty="0" smtClean="0"/>
              <a:t>- учить поочередно соединять пальцы рук;</a:t>
            </a:r>
            <a:br>
              <a:rPr lang="ru-RU" sz="2000" dirty="0" smtClean="0"/>
            </a:br>
            <a:r>
              <a:rPr lang="ru-RU" sz="2000" dirty="0" smtClean="0"/>
              <a:t>- формировать интерес к речевой деятельности, самостоятельность, инициативу в решении познавательных задач;</a:t>
            </a:r>
            <a:br>
              <a:rPr lang="ru-RU" sz="2000" dirty="0" smtClean="0"/>
            </a:br>
            <a:r>
              <a:rPr lang="ru-RU" sz="2000" dirty="0" smtClean="0"/>
              <a:t>- формировать навык самоконтроля и самооценки.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2466" name="Picture 2" descr="https://ds02.infourok.ru/uploads/ex/0238/00019c5f-17a53a10/hello_html_m4c3a78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642918"/>
            <a:ext cx="6786610" cy="5715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355497"/>
            <a:ext cx="6931992" cy="3809807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Игра «Назови ласково» 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(дети отрывают лепестки и читают слова, образуя из них уменьшительно-ласкательные).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«Бабушка — бабуля —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бабулечка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— бабуся.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Папа — папуля —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папуленька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Сын — сынок —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сынулечка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— сыночек.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Мама — мамочка — матушка — маменька.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Дочь — доченька — дочурка».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33649"/>
            <a:ext cx="3405907" cy="22063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40276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360680"/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Конспект занятия по ФЭМП в старшей группе «В гостях у геометрических фигур и объёмных тел»</a:t>
            </a:r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600" b="1" dirty="0">
                <a:ln w="3175" cmpd="sng"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+mj-cs"/>
              </a:rPr>
              <a:t>Цель:</a:t>
            </a:r>
            <a:r>
              <a:rPr lang="ru-RU" sz="2900" dirty="0">
                <a:ln w="3175" cmpd="sng">
                  <a:noFill/>
                </a:ln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+mj-cs"/>
              </a:rPr>
              <a:t/>
            </a:r>
            <a:br>
              <a:rPr lang="ru-RU" sz="2900" dirty="0">
                <a:ln w="3175" cmpd="sng">
                  <a:noFill/>
                </a:ln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+mj-cs"/>
              </a:rPr>
            </a:br>
            <a:r>
              <a:rPr lang="ru-RU" sz="3600" dirty="0">
                <a:ln w="3175" cmpd="sng"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+mj-cs"/>
              </a:rPr>
              <a:t>Повторить с детьми названия основных объёмных тел: шар, сфера, куб, цилиндр, призма, пирамида, конус; упражнять в изготовлении игрушек или пространственных композиций из объёмных тел.</a:t>
            </a:r>
            <a:r>
              <a:rPr lang="ru-RU" sz="2900" dirty="0">
                <a:ln w="3175" cmpd="sng">
                  <a:noFill/>
                </a:ln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+mj-cs"/>
              </a:rPr>
              <a:t/>
            </a:r>
            <a:br>
              <a:rPr lang="ru-RU" sz="2900" dirty="0">
                <a:ln w="3175" cmpd="sng">
                  <a:noFill/>
                </a:ln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+mj-cs"/>
              </a:rPr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12512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52034" y="764704"/>
            <a:ext cx="4894184" cy="3256857"/>
          </a:xfrm>
          <a:prstGeom prst="rect">
            <a:avLst/>
          </a:prstGeom>
        </p:spPr>
      </p:pic>
      <p:sp>
        <p:nvSpPr>
          <p:cNvPr id="4" name="AutoShape 2" descr="КОНСПЕКТ ОТКРЫТОГО ЗАНЯТИЯ ПО ФЭМП &quot;В ГОСТИ К СМЕШАРИКАМ&quot;(младшая,средняя  группа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4172194"/>
            <a:ext cx="3456384" cy="23000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96293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Речевое развитие. Тыва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дыл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Мээн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ынак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уем Кус.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9154" name="Picture 2" descr="https://img2.goodfon.ru/original/1920x1408/c/43/osen-rechka-bereg-berez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357430"/>
            <a:ext cx="5500726" cy="40338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C00000"/>
                </a:solidFill>
              </a:rPr>
              <a:t>Шулук</a:t>
            </a:r>
            <a:r>
              <a:rPr lang="ru-RU" b="1" dirty="0" smtClean="0">
                <a:solidFill>
                  <a:srgbClr val="C00000"/>
                </a:solidFill>
              </a:rPr>
              <a:t> «Кус»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Сап-ла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сарыг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кып-ла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кызыл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Сара-ла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он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кустун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ону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Ыяштарымнын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бурулери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Ындыг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чараш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корунер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даан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731520"/>
            <a:ext cx="7344816" cy="4785712"/>
          </a:xfrm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Дистанционное обучение по Речевому развитию (Развитие речи тувинский язык)</a:t>
            </a:r>
          </a:p>
          <a:p>
            <a:pPr algn="ctr">
              <a:lnSpc>
                <a:spcPts val="1470"/>
              </a:lnSpc>
              <a:spcAft>
                <a:spcPts val="0"/>
              </a:spcAft>
            </a:pP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«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Мээн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ог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булем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Сорулгазы: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Уругларны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ог-булезинге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ынак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болурунга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бот-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боттарын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 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хундулежип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билиринге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чанчыктырар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.Ада-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иелерни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болгаш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уругларны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 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мозу-шынарлыг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болурунга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кижизидер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19756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448</TotalTime>
  <Words>470</Words>
  <Application>Microsoft Office PowerPoint</Application>
  <PresentationFormat>Экран (4:3)</PresentationFormat>
  <Paragraphs>111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Аспект</vt:lpstr>
      <vt:lpstr>Дистанционный план обучения МБДОУ детский сад «Сайзанак»  с. Кара-Холь                            Старшая группа «Ромашка»  </vt:lpstr>
      <vt:lpstr>Цель: Создать благоприятные условия для адаптации, знакомство с группой «Фиалки», знакомство с детским садом </vt:lpstr>
      <vt:lpstr>Дистанционное обучение по Формировании целостной картины мира (ФЦКМ) Тема: «Моя семья». </vt:lpstr>
      <vt:lpstr>Игра «Назови ласково» (дети отрывают лепестки и читают слова, образуя из них уменьшительно-ласкательные). «Бабушка — бабуля — бабулечка — бабуся. Папа — папуля — папуленька. Сын — сынок — сынулечка — сыночек. Мама — мамочка — матушка — маменька. Дочь — доченька — дочурка». </vt:lpstr>
      <vt:lpstr>Конспект занятия по ФЭМП в старшей группе «В гостях у геометрических фигур и объёмных тел» </vt:lpstr>
      <vt:lpstr>Слайд 6</vt:lpstr>
      <vt:lpstr>Речевое развитие. Тыва дыл. Тема: Мээн ынак уем Кус.</vt:lpstr>
      <vt:lpstr>Шулук «Кус»</vt:lpstr>
      <vt:lpstr>Слайд 9</vt:lpstr>
      <vt:lpstr>Слайд 10</vt:lpstr>
      <vt:lpstr>Слайд 11</vt:lpstr>
      <vt:lpstr>Слайд 12</vt:lpstr>
      <vt:lpstr>Тема: «Звук [O], буква О».  </vt:lpstr>
      <vt:lpstr>Слайд 14</vt:lpstr>
      <vt:lpstr>Занятие по рисованию «Осенний ковер».</vt:lpstr>
      <vt:lpstr>Слайд 16</vt:lpstr>
      <vt:lpstr>Слайд 17</vt:lpstr>
      <vt:lpstr>Слайд 18</vt:lpstr>
      <vt:lpstr>Слайд 19</vt:lpstr>
      <vt:lpstr>Слайд 20</vt:lpstr>
      <vt:lpstr>Слайд 21</vt:lpstr>
      <vt:lpstr> </vt:lpstr>
      <vt:lpstr>Слайд 23</vt:lpstr>
      <vt:lpstr>НОД по ФЭМП "Моя семья" </vt:lpstr>
      <vt:lpstr> Логические концовки «Семья». </vt:lpstr>
      <vt:lpstr>Тыва дыл кичээли «Найыралдыг ог-буле» </vt:lpstr>
      <vt:lpstr>Слайд 27</vt:lpstr>
      <vt:lpstr>Занятие по лепке Разная посуда</vt:lpstr>
      <vt:lpstr>Слайд 29</vt:lpstr>
      <vt:lpstr>Тема: «Знакомство с многообразием слов, моделированием, нахождение различий в двух похожих рисунках» Цели и задачи: - учить понимать и правильно употреблять термин «слово»; - учить моделировать слово в виде прямоугольника; - знакомить с разнообразием слов; - учить находить различия в двух похожих рисунках; - учить воспринимать стихотворение, подбирать слова, подходящие по смыслу; развивать поэтический слух; - учить поочередно соединять пальцы рук; - формировать интерес к речевой деятельности, самостоятельность, инициативу в решении познавательных задач; - формировать навык самоконтроля и самооценки. 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Дистанционный план МБДОУ детский сад «Чечек»  с.Кызыл-Мажалык                            Вторая младшая группа «Фиалки»  от 21 по 25 сентября</dc:title>
  <dc:creator>АЗИЯНА</dc:creator>
  <cp:lastModifiedBy>XTreme.ws</cp:lastModifiedBy>
  <cp:revision>108</cp:revision>
  <dcterms:created xsi:type="dcterms:W3CDTF">2020-01-21T12:59:02Z</dcterms:created>
  <dcterms:modified xsi:type="dcterms:W3CDTF">2020-10-25T15:41:45Z</dcterms:modified>
</cp:coreProperties>
</file>